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1"/>
  </p:notesMasterIdLst>
  <p:handoutMasterIdLst>
    <p:handoutMasterId r:id="rId162"/>
  </p:handoutMasterIdLst>
  <p:sldIdLst>
    <p:sldId id="852" r:id="rId2"/>
    <p:sldId id="854" r:id="rId3"/>
    <p:sldId id="1094"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1052" r:id="rId78"/>
    <p:sldId id="1054" r:id="rId79"/>
    <p:sldId id="1053" r:id="rId80"/>
    <p:sldId id="1071" r:id="rId81"/>
    <p:sldId id="1070"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1061" r:id="rId100"/>
    <p:sldId id="1062" r:id="rId101"/>
    <p:sldId id="1063" r:id="rId102"/>
    <p:sldId id="1064" r:id="rId103"/>
    <p:sldId id="972" r:id="rId104"/>
    <p:sldId id="983" r:id="rId105"/>
    <p:sldId id="1045" r:id="rId106"/>
    <p:sldId id="976" r:id="rId107"/>
    <p:sldId id="1065" r:id="rId108"/>
    <p:sldId id="996" r:id="rId109"/>
    <p:sldId id="1066" r:id="rId110"/>
    <p:sldId id="1067" r:id="rId111"/>
    <p:sldId id="1068" r:id="rId112"/>
    <p:sldId id="1005" r:id="rId113"/>
    <p:sldId id="1002" r:id="rId114"/>
    <p:sldId id="1003" r:id="rId115"/>
    <p:sldId id="1004" r:id="rId116"/>
    <p:sldId id="1072" r:id="rId117"/>
    <p:sldId id="1078" r:id="rId118"/>
    <p:sldId id="1079" r:id="rId119"/>
    <p:sldId id="1058" r:id="rId120"/>
    <p:sldId id="1080" r:id="rId121"/>
    <p:sldId id="1086" r:id="rId122"/>
    <p:sldId id="1087" r:id="rId123"/>
    <p:sldId id="1088" r:id="rId124"/>
    <p:sldId id="1076" r:id="rId125"/>
    <p:sldId id="1089" r:id="rId126"/>
    <p:sldId id="1090" r:id="rId127"/>
    <p:sldId id="1083" r:id="rId128"/>
    <p:sldId id="1084" r:id="rId129"/>
    <p:sldId id="1085" r:id="rId130"/>
    <p:sldId id="1091" r:id="rId131"/>
    <p:sldId id="1092" r:id="rId132"/>
    <p:sldId id="1093" r:id="rId133"/>
    <p:sldId id="1073" r:id="rId134"/>
    <p:sldId id="1074" r:id="rId135"/>
    <p:sldId id="872" r:id="rId136"/>
    <p:sldId id="1047" r:id="rId137"/>
    <p:sldId id="1046" r:id="rId138"/>
    <p:sldId id="1008" r:id="rId139"/>
    <p:sldId id="873" r:id="rId140"/>
    <p:sldId id="1011" r:id="rId141"/>
    <p:sldId id="1059" r:id="rId142"/>
    <p:sldId id="1060" r:id="rId143"/>
    <p:sldId id="1038" r:id="rId144"/>
    <p:sldId id="910" r:id="rId145"/>
    <p:sldId id="865" r:id="rId146"/>
    <p:sldId id="414" r:id="rId147"/>
    <p:sldId id="995" r:id="rId148"/>
    <p:sldId id="1048" r:id="rId149"/>
    <p:sldId id="1051" r:id="rId150"/>
    <p:sldId id="1006" r:id="rId151"/>
    <p:sldId id="1040" r:id="rId152"/>
    <p:sldId id="1039" r:id="rId153"/>
    <p:sldId id="1049" r:id="rId154"/>
    <p:sldId id="1032" r:id="rId155"/>
    <p:sldId id="1033" r:id="rId156"/>
    <p:sldId id="1034" r:id="rId157"/>
    <p:sldId id="1035" r:id="rId158"/>
    <p:sldId id="1036" r:id="rId159"/>
    <p:sldId id="1037" r:id="rId1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9/29/21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9/29/21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png"/></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4.xml"/><Relationship Id="rId5" Type="http://schemas.openxmlformats.org/officeDocument/2006/relationships/image" Target="../media/image41.tiff"/><Relationship Id="rId4" Type="http://schemas.openxmlformats.org/officeDocument/2006/relationships/image" Target="../media/image40.tiff"/></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6,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116</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Tree>
    <p:extLst>
      <p:ext uri="{BB962C8B-B14F-4D97-AF65-F5344CB8AC3E}">
        <p14:creationId xmlns:p14="http://schemas.microsoft.com/office/powerpoint/2010/main" val="1888553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78510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8781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82678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722585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3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138</a:t>
            </a:fld>
            <a:endParaRPr lang="en-US"/>
          </a:p>
        </p:txBody>
      </p:sp>
    </p:spTree>
    <p:extLst>
      <p:ext uri="{BB962C8B-B14F-4D97-AF65-F5344CB8AC3E}">
        <p14:creationId xmlns:p14="http://schemas.microsoft.com/office/powerpoint/2010/main" val="373399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199" y="936303"/>
            <a:ext cx="51715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markov_hesim_ce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markov_hesim_ce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11" name="Rectangle 10">
            <a:extLst>
              <a:ext uri="{FF2B5EF4-FFF2-40B4-BE49-F238E27FC236}">
                <a16:creationId xmlns:a16="http://schemas.microsoft.com/office/drawing/2014/main" id="{3B402215-E581-0F40-ACDF-2A373BB46329}"/>
              </a:ext>
            </a:extLst>
          </p:cNvPr>
          <p:cNvSpPr/>
          <p:nvPr/>
        </p:nvSpPr>
        <p:spPr>
          <a:xfrm>
            <a:off x="5247467" y="869255"/>
            <a:ext cx="1569660"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6" name="Picture 5">
            <a:extLst>
              <a:ext uri="{FF2B5EF4-FFF2-40B4-BE49-F238E27FC236}">
                <a16:creationId xmlns:a16="http://schemas.microsoft.com/office/drawing/2014/main" id="{29E7D69C-B9CA-904E-A20F-8CC914879017}"/>
              </a:ext>
            </a:extLst>
          </p:cNvPr>
          <p:cNvPicPr>
            <a:picLocks noChangeAspect="1"/>
          </p:cNvPicPr>
          <p:nvPr/>
        </p:nvPicPr>
        <p:blipFill>
          <a:blip r:embed="rId2"/>
          <a:stretch>
            <a:fillRect/>
          </a:stretch>
        </p:blipFill>
        <p:spPr>
          <a:xfrm>
            <a:off x="629587" y="3348704"/>
            <a:ext cx="2981324" cy="1839903"/>
          </a:xfrm>
          <a:prstGeom prst="rect">
            <a:avLst/>
          </a:prstGeom>
        </p:spPr>
      </p:pic>
      <p:pic>
        <p:nvPicPr>
          <p:cNvPr id="9" name="Picture 8">
            <a:extLst>
              <a:ext uri="{FF2B5EF4-FFF2-40B4-BE49-F238E27FC236}">
                <a16:creationId xmlns:a16="http://schemas.microsoft.com/office/drawing/2014/main" id="{D8A71C5B-D5CC-0B48-8125-317F0BE0ECEE}"/>
              </a:ext>
            </a:extLst>
          </p:cNvPr>
          <p:cNvPicPr>
            <a:picLocks noChangeAspect="1"/>
          </p:cNvPicPr>
          <p:nvPr/>
        </p:nvPicPr>
        <p:blipFill>
          <a:blip r:embed="rId3"/>
          <a:stretch>
            <a:fillRect/>
          </a:stretch>
        </p:blipFill>
        <p:spPr>
          <a:xfrm>
            <a:off x="629587" y="1216076"/>
            <a:ext cx="2981324" cy="1839903"/>
          </a:xfrm>
          <a:prstGeom prst="rect">
            <a:avLst/>
          </a:prstGeom>
        </p:spPr>
      </p:pic>
      <p:pic>
        <p:nvPicPr>
          <p:cNvPr id="15" name="Picture 14">
            <a:extLst>
              <a:ext uri="{FF2B5EF4-FFF2-40B4-BE49-F238E27FC236}">
                <a16:creationId xmlns:a16="http://schemas.microsoft.com/office/drawing/2014/main" id="{F91AF4FE-365E-6D4D-9CCB-67C72D2AF727}"/>
              </a:ext>
            </a:extLst>
          </p:cNvPr>
          <p:cNvPicPr>
            <a:picLocks noChangeAspect="1"/>
          </p:cNvPicPr>
          <p:nvPr/>
        </p:nvPicPr>
        <p:blipFill>
          <a:blip r:embed="rId4"/>
          <a:stretch>
            <a:fillRect/>
          </a:stretch>
        </p:blipFill>
        <p:spPr>
          <a:xfrm>
            <a:off x="5247467" y="1134023"/>
            <a:ext cx="2953688" cy="1822847"/>
          </a:xfrm>
          <a:prstGeom prst="rect">
            <a:avLst/>
          </a:prstGeom>
        </p:spPr>
      </p:pic>
      <p:pic>
        <p:nvPicPr>
          <p:cNvPr id="16" name="Picture 15">
            <a:extLst>
              <a:ext uri="{FF2B5EF4-FFF2-40B4-BE49-F238E27FC236}">
                <a16:creationId xmlns:a16="http://schemas.microsoft.com/office/drawing/2014/main" id="{37EE7737-7875-3549-9E2A-7CFC07A27615}"/>
              </a:ext>
            </a:extLst>
          </p:cNvPr>
          <p:cNvPicPr>
            <a:picLocks noChangeAspect="1"/>
          </p:cNvPicPr>
          <p:nvPr/>
        </p:nvPicPr>
        <p:blipFill>
          <a:blip r:embed="rId5"/>
          <a:stretch>
            <a:fillRect/>
          </a:stretch>
        </p:blipFill>
        <p:spPr>
          <a:xfrm>
            <a:off x="5247467" y="3401608"/>
            <a:ext cx="2809874" cy="1734094"/>
          </a:xfrm>
          <a:prstGeom prst="rect">
            <a:avLst/>
          </a:prstGeom>
        </p:spPr>
      </p:pic>
    </p:spTree>
    <p:extLst>
      <p:ext uri="{BB962C8B-B14F-4D97-AF65-F5344CB8AC3E}">
        <p14:creationId xmlns:p14="http://schemas.microsoft.com/office/powerpoint/2010/main" val="3672568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7" name="Picture 6">
            <a:extLst>
              <a:ext uri="{FF2B5EF4-FFF2-40B4-BE49-F238E27FC236}">
                <a16:creationId xmlns:a16="http://schemas.microsoft.com/office/drawing/2014/main" id="{42BE6003-9689-9D49-BABD-CA64E532E3F0}"/>
              </a:ext>
            </a:extLst>
          </p:cNvPr>
          <p:cNvPicPr>
            <a:picLocks noChangeAspect="1"/>
          </p:cNvPicPr>
          <p:nvPr/>
        </p:nvPicPr>
        <p:blipFill>
          <a:blip r:embed="rId2"/>
          <a:stretch>
            <a:fillRect/>
          </a:stretch>
        </p:blipFill>
        <p:spPr>
          <a:xfrm>
            <a:off x="3354486" y="0"/>
            <a:ext cx="5789514"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27990263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146</a:t>
            </a:fld>
            <a:endParaRPr lang="en-US"/>
          </a:p>
        </p:txBody>
      </p:sp>
    </p:spTree>
    <p:extLst>
      <p:ext uri="{BB962C8B-B14F-4D97-AF65-F5344CB8AC3E}">
        <p14:creationId xmlns:p14="http://schemas.microsoft.com/office/powerpoint/2010/main" val="291942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153</a:t>
            </a:fld>
            <a:endParaRPr lang="en-US"/>
          </a:p>
        </p:txBody>
      </p:sp>
    </p:spTree>
    <p:extLst>
      <p:ext uri="{BB962C8B-B14F-4D97-AF65-F5344CB8AC3E}">
        <p14:creationId xmlns:p14="http://schemas.microsoft.com/office/powerpoint/2010/main" val="30329073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160653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21146</TotalTime>
  <Words>14502</Words>
  <Application>Microsoft Macintosh PowerPoint</Application>
  <PresentationFormat>On-screen Show (16:9)</PresentationFormat>
  <Paragraphs>2010</Paragraphs>
  <Slides>159</Slides>
  <Notes>11</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159</vt:i4>
      </vt:variant>
    </vt:vector>
  </HeadingPairs>
  <TitlesOfParts>
    <vt:vector size="16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Cost-effectiveness analysis</vt:lpstr>
      <vt:lpstr>Value of perfect information</vt:lpstr>
      <vt:lpstr>Economic models with hesim </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1403</cp:revision>
  <cp:lastPrinted>2020-10-13T05:30:04Z</cp:lastPrinted>
  <dcterms:created xsi:type="dcterms:W3CDTF">2014-12-05T18:34:48Z</dcterms:created>
  <dcterms:modified xsi:type="dcterms:W3CDTF">2021-09-29T19:33:57Z</dcterms:modified>
  <cp:category/>
</cp:coreProperties>
</file>